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D767-2484-4F34-B633-018DB5DE61F1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B920-9B2F-446C-89D7-77552DD09E1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D767-2484-4F34-B633-018DB5DE61F1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B920-9B2F-446C-89D7-77552DD09E1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D767-2484-4F34-B633-018DB5DE61F1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B920-9B2F-446C-89D7-77552DD09E1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D767-2484-4F34-B633-018DB5DE61F1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B920-9B2F-446C-89D7-77552DD09E1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D767-2484-4F34-B633-018DB5DE61F1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B920-9B2F-446C-89D7-77552DD09E1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D767-2484-4F34-B633-018DB5DE61F1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B920-9B2F-446C-89D7-77552DD09E1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D767-2484-4F34-B633-018DB5DE61F1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B920-9B2F-446C-89D7-77552DD09E1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D767-2484-4F34-B633-018DB5DE61F1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B920-9B2F-446C-89D7-77552DD09E1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D767-2484-4F34-B633-018DB5DE61F1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B920-9B2F-446C-89D7-77552DD09E1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D767-2484-4F34-B633-018DB5DE61F1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B920-9B2F-446C-89D7-77552DD09E1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D767-2484-4F34-B633-018DB5DE61F1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B920-9B2F-446C-89D7-77552DD09E1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5D767-2484-4F34-B633-018DB5DE61F1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AB920-9B2F-446C-89D7-77552DD09E18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>
                <a:latin typeface="Myriad Pro" pitchFamily="34" charset="0"/>
              </a:rPr>
              <a:t>Kamloops TSA</a:t>
            </a:r>
            <a:r>
              <a:rPr lang="en-CA" b="1" dirty="0" smtClean="0">
                <a:latin typeface="Myriad Pro" pitchFamily="34" charset="0"/>
              </a:rPr>
              <a:t/>
            </a:r>
            <a:br>
              <a:rPr lang="en-CA" b="1" dirty="0" smtClean="0">
                <a:latin typeface="Myriad Pro" pitchFamily="34" charset="0"/>
              </a:rPr>
            </a:br>
            <a:r>
              <a:rPr lang="en-CA" b="1" dirty="0" smtClean="0">
                <a:latin typeface="Myriad Pro" pitchFamily="34" charset="0"/>
              </a:rPr>
              <a:t>Mountain Pine Beetle Attack Severity from 1999-2010</a:t>
            </a:r>
            <a:endParaRPr lang="en-C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KA-199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KA-20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KA-200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KA-200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KA-200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KA-200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KA-200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KA-200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KA-200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KA-200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KA-200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KA-20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</Words>
  <Application>Microsoft Office PowerPoint</Application>
  <PresentationFormat>On-screen Show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Kamloops TSA Mountain Pine Beetle Attack Severity from 1999-2010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Kamloops TSA Mountain Pine Beetle Attack Severity from 1999-2010</dc:title>
  <dc:creator>Duncan</dc:creator>
  <cp:lastModifiedBy>Duncan</cp:lastModifiedBy>
  <cp:revision>1</cp:revision>
  <dcterms:created xsi:type="dcterms:W3CDTF">2011-02-23T18:00:25Z</dcterms:created>
  <dcterms:modified xsi:type="dcterms:W3CDTF">2011-02-23T18:01:27Z</dcterms:modified>
</cp:coreProperties>
</file>